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1140" r:id="rId4"/>
    <p:sldId id="1142" r:id="rId5"/>
    <p:sldId id="1149" r:id="rId6"/>
    <p:sldId id="1151" r:id="rId7"/>
    <p:sldId id="1156" r:id="rId8"/>
    <p:sldId id="1155" r:id="rId9"/>
    <p:sldId id="1157" r:id="rId10"/>
    <p:sldId id="1150" r:id="rId11"/>
    <p:sldId id="1152" r:id="rId12"/>
    <p:sldId id="1153" r:id="rId13"/>
    <p:sldId id="1154" r:id="rId14"/>
  </p:sldIdLst>
  <p:sldSz cx="12190095" cy="6858000"/>
  <p:notesSz cx="6858000" cy="9144000"/>
  <p:custDataLst>
    <p:tags r:id="rId1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08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ice hockey become so popular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always heavy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Canada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to play ice hockey on frozen lakes at the beginning of the 19th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earliest form of ice hockey had few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was easy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join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recorded indoor match was held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1875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Montreal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ice hockey spread to the United States and some areas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already more than a million ice hockey players around the world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996438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rules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4371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句意：最早的冰球形式几乎没有规则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很容易理解。此处应用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规则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由于句子中使用了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所以此处应使用复数形式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08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ice hockey become so popular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always heavy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Canada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to play ice hockey on frozen lakes at the beginning of the 19th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earliest form of ice hockey had few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was easy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join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recorded indoor match was held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1875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Montreal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ice hockey spread to the United States and some areas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already more than a million ice hockey players around the world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933056"/>
            <a:ext cx="2815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everyone/everybody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4371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句意：所以每个人都可以参加。此处应用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everyone/everybody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每个人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在句子中作主语。故填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everyone/everybody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08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ice hockey become so popular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always heavy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Canada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to play ice hockey on frozen lakes at the beginning of the 19th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earliest form of ice hockey had few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was easy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join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recorded indoor match was held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1875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Montreal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ice hockey spread to the United States and some areas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already more than a million ice hockey players around the world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378" y="3950308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successfully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44589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句意：第一场有记录的室内比赛于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1875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年在蒙特利尔成功举办。此处应用副词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successfully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successfully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日至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日在哈尔滨举办的第九届亚洲冬季运动会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AWG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及冰球比赛的相关情况。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36356" y="2419119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94" y="908720"/>
            <a:ext cx="10570424" cy="1344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9th Asian Winter Games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held in Harbin from 7 to 14 February 2025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for China to hold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visitors came to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watch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256" y="2501522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third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94682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句意：这是中国第三次举办亚洲冬季运动会。此处应用序数词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第三次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82838" y="2442030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city</a:t>
            </a:r>
            <a:endParaRPr lang="zh-CN" altLang="en-US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02694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意：许多游客来到这个城市观看比赛。此处应用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城市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six main events in AWG this year and ice hockey is 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752050"/>
            <a:ext cx="15183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important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句意：今年亚洲冬季运动会有六个主要项目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冰球是其中一个重要的项目。此处应用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作为形容词修饰后面的名词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 is a game between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skating shoes and play on an 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game, the players try to score a goal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puck past the line and into the net on the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 so fast that they often have physical touches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all the fans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.________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0843" y="3043082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wear</a:t>
            </a:r>
            <a:endParaRPr lang="zh-CN" altLang="en-US" dirty="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句意：运动员们穿着冰鞋在冰场上比赛。此处应用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在句子中作为动词。句子时态为一般现在时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也应保持原形。故填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wear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 is a game between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skating shoes and play on an 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game, the players try to score a goal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puck past the line and into the net on the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 so fast that they often have physical touches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all the fans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8028" y="2996952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hitting</a:t>
            </a:r>
            <a:endParaRPr lang="zh-CN" altLang="en-US" dirty="0"/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34729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句意：在比赛中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球员们通过击打冰球使其过线并进入对方球网得分。此处应用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在句子中作为动词。由于介词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后接动名词形式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所以此处应使用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6571" y="1541142"/>
            <a:ext cx="11510131" cy="3688057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81288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game, the players try to score a goal by hitting the puck past the line and into the net on the other side.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球员们通过击打冰球使其过线并进入对方球网得分。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主干是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players try to score a goal,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运动员试图得分进球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hitting the puck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为方式状语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说明得分手段。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 the line and into the net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越过线进入球网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,on the other side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是地点状语。对于复杂句子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明确结构可以帮助理解。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译文.eps" descr="id:21474876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151108"/>
            <a:ext cx="723265" cy="222885"/>
          </a:xfrm>
          <a:prstGeom prst="rect">
            <a:avLst/>
          </a:prstGeom>
        </p:spPr>
      </p:pic>
      <p:pic>
        <p:nvPicPr>
          <p:cNvPr id="10" name="分析.eps" descr="id:21474876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703672"/>
            <a:ext cx="723265" cy="21602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188" y="1541143"/>
            <a:ext cx="1780578" cy="335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hockey is a game between two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skating shoes and play on an 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game, the players try to score a goal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puck past the line and into the net on the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 so fast that they often have physical touches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all the fans really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051708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excited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2289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句意：这使得所有的球迷都非常兴奋。此处应使用形容词表示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感到兴奋的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08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ice hockey become so popular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always heavy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Canada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to play ice hockey on frozen lakes at the beginning of the 19th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earliest form of ice hockey had few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was easy to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join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recorded indoor match was held 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1875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Montreal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ice hockey spread to the United States and some areas in 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</a:t>
            </a:r>
            <a:r>
              <a:rPr lang="en-US" altLang="zh-CN" sz="23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already more than a million ice hockey players around the world</a:t>
            </a:r>
            <a:r>
              <a:rPr lang="en-US" altLang="zh-CN" sz="23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3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3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996438"/>
            <a:ext cx="853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snow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45899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意：加拿大冬天总是下大雪。此处应用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雪</a:t>
            </a:r>
            <a:r>
              <a:rPr lang="en-US" altLang="zh-CN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不可数名词。故填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4613</Words>
  <Application>WPS 演示</Application>
  <PresentationFormat>自定义</PresentationFormat>
  <Paragraphs>77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2025-09-16T14:43:59Z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F6C0FB9B618C4E6F80BFF77ED00D32A3_12</vt:lpwstr>
  </property>
</Properties>
</file>